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lvl1pPr>
      <a:defRPr>
        <a:latin typeface="Verdana"/>
        <a:ea typeface="Verdana"/>
        <a:cs typeface="Verdana"/>
        <a:sym typeface="Verdana"/>
      </a:defRPr>
    </a:lvl1pPr>
    <a:lvl2pPr indent="457200">
      <a:defRPr>
        <a:latin typeface="Verdana"/>
        <a:ea typeface="Verdana"/>
        <a:cs typeface="Verdana"/>
        <a:sym typeface="Verdana"/>
      </a:defRPr>
    </a:lvl2pPr>
    <a:lvl3pPr indent="914400">
      <a:defRPr>
        <a:latin typeface="Verdana"/>
        <a:ea typeface="Verdana"/>
        <a:cs typeface="Verdana"/>
        <a:sym typeface="Verdana"/>
      </a:defRPr>
    </a:lvl3pPr>
    <a:lvl4pPr indent="1371600">
      <a:defRPr>
        <a:latin typeface="Verdana"/>
        <a:ea typeface="Verdana"/>
        <a:cs typeface="Verdana"/>
        <a:sym typeface="Verdana"/>
      </a:defRPr>
    </a:lvl4pPr>
    <a:lvl5pPr indent="1828800">
      <a:defRPr>
        <a:latin typeface="Verdana"/>
        <a:ea typeface="Verdana"/>
        <a:cs typeface="Verdana"/>
        <a:sym typeface="Verdana"/>
      </a:defRPr>
    </a:lvl5pPr>
    <a:lvl6pPr indent="2286000">
      <a:defRPr>
        <a:latin typeface="Verdana"/>
        <a:ea typeface="Verdana"/>
        <a:cs typeface="Verdana"/>
        <a:sym typeface="Verdana"/>
      </a:defRPr>
    </a:lvl6pPr>
    <a:lvl7pPr indent="2743200">
      <a:defRPr>
        <a:latin typeface="Verdana"/>
        <a:ea typeface="Verdana"/>
        <a:cs typeface="Verdana"/>
        <a:sym typeface="Verdana"/>
      </a:defRPr>
    </a:lvl7pPr>
    <a:lvl8pPr indent="3200400">
      <a:defRPr>
        <a:latin typeface="Verdana"/>
        <a:ea typeface="Verdana"/>
        <a:cs typeface="Verdana"/>
        <a:sym typeface="Verdana"/>
      </a:defRPr>
    </a:lvl8pPr>
    <a:lvl9pPr indent="3657600">
      <a:defRPr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5CC"/>
          </a:solidFill>
        </a:fill>
      </a:tcStyle>
    </a:wholeTbl>
    <a:band2H>
      <a:tcTxStyle b="def" i="def"/>
      <a:tcStyle>
        <a:tcBdr/>
        <a:fill>
          <a:solidFill>
            <a:srgbClr val="F0F2E7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B633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B633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B63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DCC"/>
          </a:solidFill>
        </a:fill>
      </a:tcStyle>
    </a:wholeTbl>
    <a:band2H>
      <a:tcTxStyle b="def" i="def"/>
      <a:tcStyle>
        <a:tcBdr/>
        <a:fill>
          <a:solidFill>
            <a:srgbClr val="FFF6E7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E2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E2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E2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ACCCA"/>
          </a:solidFill>
        </a:fill>
      </a:tcStyle>
    </a:wholeTbl>
    <a:band2H>
      <a:tcTxStyle b="def" i="def"/>
      <a:tcStyle>
        <a:tcBdr/>
        <a:fill>
          <a:solidFill>
            <a:srgbClr val="F5E7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2D03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2D03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2D03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633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63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009441" y="1592855"/>
            <a:ext cx="7117182" cy="318452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009441" y="4777380"/>
            <a:ext cx="7117182" cy="208062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>
                <a:solidFill>
                  <a:srgbClr val="FEDD78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FEDD78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FEDD78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FEDD78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FEDD7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EDD78"/>
                </a:solidFill>
              </a:rPr>
              <a:t>Body Level One</a:t>
            </a:r>
            <a:endParaRPr sz="2000">
              <a:solidFill>
                <a:srgbClr val="FEDD7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EDD78"/>
                </a:solidFill>
              </a:rPr>
              <a:t>Body Level Two</a:t>
            </a:r>
            <a:endParaRPr sz="2000">
              <a:solidFill>
                <a:srgbClr val="FEDD7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EDD78"/>
                </a:solidFill>
              </a:rPr>
              <a:t>Body Level Three</a:t>
            </a:r>
            <a:endParaRPr sz="2000">
              <a:solidFill>
                <a:srgbClr val="FEDD7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EDD78"/>
                </a:solidFill>
              </a:rPr>
              <a:t>Body Level Four</a:t>
            </a:r>
            <a:endParaRPr sz="2000">
              <a:solidFill>
                <a:srgbClr val="FEDD7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EDD78"/>
                </a:solidFill>
              </a:rPr>
              <a:t>Body Level Five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1009441" y="584408"/>
            <a:ext cx="7125115" cy="110710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1009443" y="1691514"/>
            <a:ext cx="7123080" cy="4283131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1009441" y="584408"/>
            <a:ext cx="7125115" cy="110710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009443" y="1691514"/>
            <a:ext cx="7125113" cy="4283131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1009443" y="3308580"/>
            <a:ext cx="7117179" cy="1468801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1009443" y="4777380"/>
            <a:ext cx="7117179" cy="860401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>
                <a:solidFill>
                  <a:srgbClr val="FEDD78"/>
                </a:solidFill>
              </a:defRPr>
            </a:lvl1pPr>
            <a:lvl2pPr marL="0" indent="457200" algn="r">
              <a:buClrTx/>
              <a:buSzTx/>
              <a:buFontTx/>
              <a:buNone/>
              <a:defRPr>
                <a:solidFill>
                  <a:srgbClr val="FEDD78"/>
                </a:solidFill>
              </a:defRPr>
            </a:lvl2pPr>
            <a:lvl3pPr marL="0" indent="914400" algn="r">
              <a:buClrTx/>
              <a:buSzTx/>
              <a:buFontTx/>
              <a:buNone/>
              <a:defRPr>
                <a:solidFill>
                  <a:srgbClr val="FEDD78"/>
                </a:solidFill>
              </a:defRPr>
            </a:lvl3pPr>
            <a:lvl4pPr marL="0" indent="1371600" algn="r">
              <a:buClrTx/>
              <a:buSzTx/>
              <a:buFontTx/>
              <a:buNone/>
              <a:defRPr>
                <a:solidFill>
                  <a:srgbClr val="FEDD78"/>
                </a:solidFill>
              </a:defRPr>
            </a:lvl4pPr>
            <a:lvl5pPr marL="0" indent="1828800" algn="r">
              <a:buClrTx/>
              <a:buSzTx/>
              <a:buFontTx/>
              <a:buNone/>
              <a:defRPr>
                <a:solidFill>
                  <a:srgbClr val="FEDD78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EDD78"/>
                </a:solidFill>
              </a:rPr>
              <a:t>Body Level One</a:t>
            </a:r>
            <a:endParaRPr>
              <a:solidFill>
                <a:srgbClr val="FEDD78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EDD78"/>
                </a:solidFill>
              </a:rPr>
              <a:t>Body Level Two</a:t>
            </a:r>
            <a:endParaRPr>
              <a:solidFill>
                <a:srgbClr val="FEDD78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EDD78"/>
                </a:solidFill>
              </a:rPr>
              <a:t>Body Level Three</a:t>
            </a:r>
            <a:endParaRPr>
              <a:solidFill>
                <a:srgbClr val="FEDD78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EDD78"/>
                </a:solidFill>
              </a:rPr>
              <a:t>Body Level Four</a:t>
            </a:r>
            <a:endParaRPr>
              <a:solidFill>
                <a:srgbClr val="FEDD78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EDD78"/>
                </a:solidFill>
              </a:rP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1009443" y="583355"/>
            <a:ext cx="7123080" cy="11092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1009441" y="1692567"/>
            <a:ext cx="3471278" cy="4285665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09441" y="615585"/>
            <a:ext cx="7125115" cy="104475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1009441" y="1660337"/>
            <a:ext cx="3471278" cy="7288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/>
            </a:lvl1pPr>
            <a:lvl2pPr marL="0" indent="457200">
              <a:buClrTx/>
              <a:buSzTx/>
              <a:buFontTx/>
              <a:buNone/>
              <a:defRPr sz="2400"/>
            </a:lvl2pPr>
            <a:lvl3pPr marL="0" indent="914400">
              <a:buClrTx/>
              <a:buSzTx/>
              <a:buFontTx/>
              <a:buNone/>
              <a:defRPr sz="2400"/>
            </a:lvl3pPr>
            <a:lvl4pPr marL="0" indent="1371600">
              <a:buClrTx/>
              <a:buSzTx/>
              <a:buFontTx/>
              <a:buNone/>
              <a:defRPr sz="2400"/>
            </a:lvl4pPr>
            <a:lvl5pPr marL="0" indent="1828800"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  <a:endParaRPr sz="2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  <a:endParaRPr sz="2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  <a:endParaRPr sz="2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  <a:endParaRPr sz="2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1009441" y="675723"/>
            <a:ext cx="7125115" cy="92447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009441" y="0"/>
            <a:ext cx="2660651" cy="163194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3852653" y="0"/>
            <a:ext cx="4279870" cy="6307137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1009443" y="1387057"/>
            <a:ext cx="3297953" cy="1113256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1009443" y="2500311"/>
            <a:ext cx="3297955" cy="25302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200"/>
            </a:lvl1pPr>
            <a:lvl2pPr marL="0" indent="457200">
              <a:buClrTx/>
              <a:buSzTx/>
              <a:buFontTx/>
              <a:buNone/>
              <a:defRPr sz="1200"/>
            </a:lvl2pPr>
            <a:lvl3pPr marL="0" indent="914400">
              <a:buClrTx/>
              <a:buSzTx/>
              <a:buFontTx/>
              <a:buNone/>
              <a:defRPr sz="1200"/>
            </a:lvl3pPr>
            <a:lvl4pPr marL="0" indent="1371600">
              <a:buClrTx/>
              <a:buSzTx/>
              <a:buFontTx/>
              <a:buNone/>
              <a:defRPr sz="1200"/>
            </a:lvl4pPr>
            <a:lvl5pPr marL="0" indent="1828800">
              <a:buClrTx/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One</a:t>
            </a:r>
            <a:endParaRPr sz="1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Two</a:t>
            </a:r>
            <a:endParaRPr sz="1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Three</a:t>
            </a:r>
            <a:endParaRPr sz="1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Four</a:t>
            </a:r>
            <a:endParaRPr sz="1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104" name="Group 104"/>
          <p:cNvGrpSpPr/>
          <p:nvPr/>
        </p:nvGrpSpPr>
        <p:grpSpPr>
          <a:xfrm>
            <a:off x="4516154" y="994386"/>
            <a:ext cx="1847140" cy="1530441"/>
            <a:chOff x="0" y="0"/>
            <a:chExt cx="1847138" cy="1530439"/>
          </a:xfrm>
        </p:grpSpPr>
        <p:sp>
          <p:nvSpPr>
            <p:cNvPr id="96" name="Shape 96"/>
            <p:cNvSpPr/>
            <p:nvPr/>
          </p:nvSpPr>
          <p:spPr>
            <a:xfrm>
              <a:off x="760484" y="443785"/>
              <a:ext cx="1086655" cy="1086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rnd">
              <a:solidFill>
                <a:srgbClr val="FDC61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931778" y="418716"/>
              <a:ext cx="830367" cy="83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DC61B"/>
            </a:solidFill>
            <a:ln w="12700" cap="rnd">
              <a:solidFill>
                <a:srgbClr val="FDC61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537421" y="901378"/>
              <a:ext cx="602366" cy="60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rnd">
              <a:solidFill>
                <a:srgbClr val="FDC61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705383" y="818238"/>
              <a:ext cx="489589" cy="48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DC61B"/>
            </a:solidFill>
            <a:ln w="12700" cap="rnd">
              <a:solidFill>
                <a:srgbClr val="FDC61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1090350"/>
              <a:ext cx="256603" cy="2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rnd">
              <a:solidFill>
                <a:srgbClr val="FDC61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1413329" y="0"/>
              <a:ext cx="256603" cy="2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rnd">
              <a:solidFill>
                <a:srgbClr val="FDC61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40833" y="901378"/>
              <a:ext cx="197442" cy="197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DC61B"/>
            </a:solidFill>
            <a:ln w="12700" cap="rnd">
              <a:solidFill>
                <a:srgbClr val="FDC61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1430038" y="67518"/>
              <a:ext cx="197441" cy="19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DC61B"/>
            </a:solidFill>
            <a:ln w="12700" cap="rnd">
              <a:solidFill>
                <a:srgbClr val="FDC61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29322"/>
            </a:gs>
            <a:gs pos="100000">
              <a:srgbClr val="CF320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69626" y="4042576"/>
            <a:ext cx="1743946" cy="190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76" y="0"/>
                </a:moveTo>
                <a:cubicBezTo>
                  <a:pt x="16306" y="0"/>
                  <a:pt x="21600" y="4835"/>
                  <a:pt x="21600" y="10800"/>
                </a:cubicBezTo>
                <a:cubicBezTo>
                  <a:pt x="21600" y="16765"/>
                  <a:pt x="16306" y="21600"/>
                  <a:pt x="9776" y="21600"/>
                </a:cubicBezTo>
                <a:cubicBezTo>
                  <a:pt x="5711" y="21600"/>
                  <a:pt x="2124" y="19726"/>
                  <a:pt x="0" y="16869"/>
                </a:cubicBezTo>
                <a:lnTo>
                  <a:pt x="0" y="4731"/>
                </a:lnTo>
                <a:cubicBezTo>
                  <a:pt x="2124" y="1874"/>
                  <a:pt x="5711" y="0"/>
                  <a:pt x="9776" y="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20637" y="1095309"/>
            <a:ext cx="1909236" cy="1909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1878728" y="282932"/>
            <a:ext cx="1909236" cy="1909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520637" y="5729135"/>
            <a:ext cx="1909235" cy="1193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7733"/>
                  <a:pt x="21600" y="17273"/>
                </a:cubicBezTo>
                <a:cubicBezTo>
                  <a:pt x="21600" y="18769"/>
                  <a:pt x="21481" y="20221"/>
                  <a:pt x="21245" y="21600"/>
                </a:cubicBezTo>
                <a:lnTo>
                  <a:pt x="355" y="21600"/>
                </a:lnTo>
                <a:cubicBezTo>
                  <a:pt x="119" y="20221"/>
                  <a:pt x="0" y="18769"/>
                  <a:pt x="0" y="17273"/>
                </a:cubicBezTo>
                <a:cubicBezTo>
                  <a:pt x="0" y="7733"/>
                  <a:pt x="4835" y="0"/>
                  <a:pt x="10800" y="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6" name="Shape 6"/>
          <p:cNvSpPr/>
          <p:nvPr/>
        </p:nvSpPr>
        <p:spPr>
          <a:xfrm>
            <a:off x="-46711" y="-61710"/>
            <a:ext cx="1449107" cy="167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575" y="0"/>
                </a:lnTo>
                <a:cubicBezTo>
                  <a:pt x="19667" y="2214"/>
                  <a:pt x="21600" y="5564"/>
                  <a:pt x="21600" y="9305"/>
                </a:cubicBezTo>
                <a:cubicBezTo>
                  <a:pt x="21600" y="16095"/>
                  <a:pt x="15229" y="21600"/>
                  <a:pt x="7371" y="21600"/>
                </a:cubicBezTo>
                <a:cubicBezTo>
                  <a:pt x="4669" y="21600"/>
                  <a:pt x="2143" y="20949"/>
                  <a:pt x="0" y="19807"/>
                </a:cubicBezTo>
                <a:close/>
              </a:path>
            </a:pathLst>
          </a:custGeom>
          <a:solidFill>
            <a:srgbClr val="FDC61B">
              <a:alpha val="14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924112" y="-161624"/>
            <a:ext cx="1909236" cy="1909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20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-1" y="660738"/>
            <a:ext cx="1909236" cy="190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5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7497530" y="-61710"/>
            <a:ext cx="1694468" cy="167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97" y="0"/>
                </a:moveTo>
                <a:lnTo>
                  <a:pt x="20058" y="0"/>
                </a:lnTo>
                <a:cubicBezTo>
                  <a:pt x="20628" y="482"/>
                  <a:pt x="21141" y="1030"/>
                  <a:pt x="21600" y="1623"/>
                </a:cubicBezTo>
                <a:lnTo>
                  <a:pt x="21600" y="16987"/>
                </a:lnTo>
                <a:cubicBezTo>
                  <a:pt x="19412" y="19814"/>
                  <a:pt x="15997" y="21600"/>
                  <a:pt x="12169" y="21600"/>
                </a:cubicBezTo>
                <a:cubicBezTo>
                  <a:pt x="5448" y="21600"/>
                  <a:pt x="0" y="16095"/>
                  <a:pt x="0" y="9305"/>
                </a:cubicBezTo>
                <a:cubicBezTo>
                  <a:pt x="0" y="5564"/>
                  <a:pt x="1653" y="2214"/>
                  <a:pt x="4297" y="0"/>
                </a:cubicBezTo>
                <a:close/>
              </a:path>
            </a:pathLst>
          </a:custGeom>
          <a:solidFill>
            <a:srgbClr val="FFE281">
              <a:alpha val="10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6117502" y="-61709"/>
            <a:ext cx="1909235" cy="170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03" y="0"/>
                </a:moveTo>
                <a:lnTo>
                  <a:pt x="17397" y="0"/>
                </a:lnTo>
                <a:cubicBezTo>
                  <a:pt x="19966" y="2172"/>
                  <a:pt x="21600" y="5627"/>
                  <a:pt x="21600" y="9509"/>
                </a:cubicBezTo>
                <a:cubicBezTo>
                  <a:pt x="21600" y="16187"/>
                  <a:pt x="16765" y="21600"/>
                  <a:pt x="10800" y="21600"/>
                </a:cubicBezTo>
                <a:cubicBezTo>
                  <a:pt x="4835" y="21600"/>
                  <a:pt x="0" y="16187"/>
                  <a:pt x="0" y="9509"/>
                </a:cubicBezTo>
                <a:cubicBezTo>
                  <a:pt x="0" y="5627"/>
                  <a:pt x="1634" y="2172"/>
                  <a:pt x="4203" y="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7494454" y="1095309"/>
            <a:ext cx="1697545" cy="190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147" y="0"/>
                </a:moveTo>
                <a:cubicBezTo>
                  <a:pt x="15990" y="0"/>
                  <a:pt x="19417" y="1587"/>
                  <a:pt x="21600" y="4094"/>
                </a:cubicBezTo>
                <a:lnTo>
                  <a:pt x="21600" y="17506"/>
                </a:lnTo>
                <a:cubicBezTo>
                  <a:pt x="19417" y="20013"/>
                  <a:pt x="15990" y="21600"/>
                  <a:pt x="12147" y="21600"/>
                </a:cubicBezTo>
                <a:cubicBezTo>
                  <a:pt x="5438" y="21600"/>
                  <a:pt x="0" y="16765"/>
                  <a:pt x="0" y="10800"/>
                </a:cubicBezTo>
                <a:cubicBezTo>
                  <a:pt x="0" y="4835"/>
                  <a:pt x="5438" y="0"/>
                  <a:pt x="12147" y="0"/>
                </a:cubicBezTo>
                <a:close/>
              </a:path>
            </a:pathLst>
          </a:custGeom>
          <a:solidFill>
            <a:srgbClr val="FDC61B">
              <a:alpha val="15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8056674" y="5140345"/>
            <a:ext cx="1137194" cy="1759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2" y="0"/>
                </a:moveTo>
                <a:cubicBezTo>
                  <a:pt x="19319" y="0"/>
                  <a:pt x="20479" y="74"/>
                  <a:pt x="21600" y="220"/>
                </a:cubicBezTo>
                <a:lnTo>
                  <a:pt x="21600" y="21600"/>
                </a:lnTo>
                <a:lnTo>
                  <a:pt x="8417" y="21600"/>
                </a:lnTo>
                <a:cubicBezTo>
                  <a:pt x="3353" y="19530"/>
                  <a:pt x="0" y="15877"/>
                  <a:pt x="0" y="11718"/>
                </a:cubicBezTo>
                <a:cubicBezTo>
                  <a:pt x="0" y="5246"/>
                  <a:pt x="8118" y="0"/>
                  <a:pt x="18132" y="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6661711" y="4362911"/>
            <a:ext cx="1909235" cy="1909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5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-69626" y="4948766"/>
            <a:ext cx="1353861" cy="190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70" y="0"/>
                </a:moveTo>
                <a:cubicBezTo>
                  <a:pt x="14781" y="0"/>
                  <a:pt x="21600" y="4835"/>
                  <a:pt x="21600" y="10800"/>
                </a:cubicBezTo>
                <a:cubicBezTo>
                  <a:pt x="21600" y="16765"/>
                  <a:pt x="14781" y="21600"/>
                  <a:pt x="6370" y="21600"/>
                </a:cubicBezTo>
                <a:cubicBezTo>
                  <a:pt x="4093" y="21600"/>
                  <a:pt x="1933" y="21246"/>
                  <a:pt x="0" y="20601"/>
                </a:cubicBezTo>
                <a:lnTo>
                  <a:pt x="0" y="999"/>
                </a:lnTo>
                <a:cubicBezTo>
                  <a:pt x="1933" y="354"/>
                  <a:pt x="4093" y="0"/>
                  <a:pt x="6370" y="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708471" y="4790335"/>
            <a:ext cx="1909235" cy="190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6117502" y="783988"/>
            <a:ext cx="1909236" cy="190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5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7" name="Shape 17"/>
          <p:cNvSpPr/>
          <p:nvPr/>
        </p:nvSpPr>
        <p:spPr>
          <a:xfrm>
            <a:off x="6459053" y="5140345"/>
            <a:ext cx="1909235" cy="1909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8398203" y="597860"/>
            <a:ext cx="793795" cy="1252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047" y="0"/>
                </a:moveTo>
                <a:cubicBezTo>
                  <a:pt x="18631" y="0"/>
                  <a:pt x="20165" y="137"/>
                  <a:pt x="21600" y="439"/>
                </a:cubicBezTo>
                <a:lnTo>
                  <a:pt x="21600" y="21161"/>
                </a:lnTo>
                <a:cubicBezTo>
                  <a:pt x="20165" y="21463"/>
                  <a:pt x="18631" y="21600"/>
                  <a:pt x="17047" y="21600"/>
                </a:cubicBezTo>
                <a:cubicBezTo>
                  <a:pt x="7632" y="21600"/>
                  <a:pt x="0" y="16765"/>
                  <a:pt x="0" y="10800"/>
                </a:cubicBezTo>
                <a:cubicBezTo>
                  <a:pt x="0" y="4835"/>
                  <a:pt x="7632" y="0"/>
                  <a:pt x="17047" y="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6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6350099" y="206512"/>
            <a:ext cx="1041277" cy="104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6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6872127" y="1450644"/>
            <a:ext cx="1218255" cy="1218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6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Shape 21"/>
          <p:cNvSpPr/>
          <p:nvPr/>
        </p:nvSpPr>
        <p:spPr>
          <a:xfrm>
            <a:off x="7219067" y="2049927"/>
            <a:ext cx="1041277" cy="104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6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7749416" y="2661634"/>
            <a:ext cx="721309" cy="721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6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685054" y="-100977"/>
            <a:ext cx="1193676" cy="697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" y="0"/>
                </a:moveTo>
                <a:lnTo>
                  <a:pt x="21416" y="0"/>
                </a:lnTo>
                <a:cubicBezTo>
                  <a:pt x="21547" y="1010"/>
                  <a:pt x="21600" y="2057"/>
                  <a:pt x="21600" y="3126"/>
                </a:cubicBezTo>
                <a:cubicBezTo>
                  <a:pt x="21600" y="13329"/>
                  <a:pt x="16765" y="21600"/>
                  <a:pt x="10800" y="21600"/>
                </a:cubicBezTo>
                <a:cubicBezTo>
                  <a:pt x="4835" y="21600"/>
                  <a:pt x="0" y="13329"/>
                  <a:pt x="0" y="3126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6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1502638" y="-100977"/>
            <a:ext cx="1029029" cy="459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cubicBezTo>
                  <a:pt x="21020" y="12168"/>
                  <a:pt x="16402" y="21600"/>
                  <a:pt x="10800" y="21600"/>
                </a:cubicBezTo>
                <a:cubicBezTo>
                  <a:pt x="5198" y="21600"/>
                  <a:pt x="580" y="12168"/>
                  <a:pt x="0" y="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6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-69625" y="-100977"/>
            <a:ext cx="590264" cy="612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262" y="0"/>
                </a:lnTo>
                <a:cubicBezTo>
                  <a:pt x="21499" y="1045"/>
                  <a:pt x="21600" y="2128"/>
                  <a:pt x="21600" y="3233"/>
                </a:cubicBezTo>
                <a:cubicBezTo>
                  <a:pt x="21600" y="13377"/>
                  <a:pt x="13070" y="21600"/>
                  <a:pt x="2548" y="21600"/>
                </a:cubicBezTo>
                <a:lnTo>
                  <a:pt x="0" y="21352"/>
                </a:ln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6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277432" y="4321783"/>
            <a:ext cx="1396888" cy="1396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00" cap="rnd">
            <a:solidFill>
              <a:srgbClr val="FEEBAE">
                <a:alpha val="4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792130" y="6489965"/>
            <a:ext cx="1115940" cy="443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068" y="0"/>
                  <a:pt x="20479" y="9216"/>
                  <a:pt x="21600" y="21600"/>
                </a:cubicBezTo>
                <a:lnTo>
                  <a:pt x="0" y="21600"/>
                </a:lnTo>
                <a:cubicBezTo>
                  <a:pt x="1120" y="9216"/>
                  <a:pt x="5532" y="0"/>
                  <a:pt x="10800" y="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00" cap="rnd">
            <a:solidFill>
              <a:srgbClr val="FEEBAE">
                <a:alpha val="4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6127998" y="6408839"/>
            <a:ext cx="1237020" cy="524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245" y="0"/>
                  <a:pt x="20764" y="9337"/>
                  <a:pt x="21600" y="21600"/>
                </a:cubicBezTo>
                <a:lnTo>
                  <a:pt x="0" y="21600"/>
                </a:lnTo>
                <a:cubicBezTo>
                  <a:pt x="836" y="9337"/>
                  <a:pt x="5355" y="0"/>
                  <a:pt x="10800" y="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00" cap="rnd">
            <a:solidFill>
              <a:srgbClr val="FEEBAE">
                <a:alpha val="4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7577655" y="6408840"/>
            <a:ext cx="1211409" cy="524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307" y="0"/>
                  <a:pt x="20866" y="9374"/>
                  <a:pt x="21600" y="21600"/>
                </a:cubicBezTo>
                <a:lnTo>
                  <a:pt x="0" y="21600"/>
                </a:lnTo>
                <a:cubicBezTo>
                  <a:pt x="734" y="9374"/>
                  <a:pt x="5293" y="0"/>
                  <a:pt x="10800" y="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00" cap="rnd">
            <a:solidFill>
              <a:srgbClr val="FEEBAE">
                <a:alpha val="4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11073" y="4941985"/>
            <a:ext cx="611230" cy="611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Shape 31"/>
          <p:cNvSpPr/>
          <p:nvPr/>
        </p:nvSpPr>
        <p:spPr>
          <a:xfrm>
            <a:off x="-69626" y="6172568"/>
            <a:ext cx="778099" cy="750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57" y="0"/>
                </a:moveTo>
                <a:cubicBezTo>
                  <a:pt x="15178" y="0"/>
                  <a:pt x="21600" y="6659"/>
                  <a:pt x="21600" y="14874"/>
                </a:cubicBezTo>
                <a:cubicBezTo>
                  <a:pt x="21600" y="17307"/>
                  <a:pt x="21037" y="19602"/>
                  <a:pt x="19983" y="21600"/>
                </a:cubicBezTo>
                <a:lnTo>
                  <a:pt x="0" y="21600"/>
                </a:lnTo>
                <a:lnTo>
                  <a:pt x="0" y="2111"/>
                </a:lnTo>
                <a:cubicBezTo>
                  <a:pt x="2106" y="751"/>
                  <a:pt x="4597" y="0"/>
                  <a:pt x="7257" y="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-69625" y="5158575"/>
            <a:ext cx="563524" cy="897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98" y="0"/>
                </a:moveTo>
                <a:cubicBezTo>
                  <a:pt x="13898" y="0"/>
                  <a:pt x="21600" y="4835"/>
                  <a:pt x="21600" y="10800"/>
                </a:cubicBezTo>
                <a:cubicBezTo>
                  <a:pt x="21600" y="16765"/>
                  <a:pt x="13898" y="21600"/>
                  <a:pt x="4398" y="21600"/>
                </a:cubicBezTo>
                <a:cubicBezTo>
                  <a:pt x="2872" y="21600"/>
                  <a:pt x="1392" y="21475"/>
                  <a:pt x="0" y="21199"/>
                </a:cubicBezTo>
                <a:lnTo>
                  <a:pt x="0" y="401"/>
                </a:lnTo>
                <a:cubicBezTo>
                  <a:pt x="1392" y="125"/>
                  <a:pt x="2872" y="0"/>
                  <a:pt x="4398" y="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-25758" y="482386"/>
            <a:ext cx="598416" cy="905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54" y="0"/>
                </a:moveTo>
                <a:cubicBezTo>
                  <a:pt x="14282" y="0"/>
                  <a:pt x="21600" y="4835"/>
                  <a:pt x="21600" y="10800"/>
                </a:cubicBezTo>
                <a:cubicBezTo>
                  <a:pt x="21600" y="16765"/>
                  <a:pt x="14282" y="21600"/>
                  <a:pt x="5254" y="21600"/>
                </a:cubicBezTo>
                <a:cubicBezTo>
                  <a:pt x="3407" y="21600"/>
                  <a:pt x="1632" y="21398"/>
                  <a:pt x="0" y="20979"/>
                </a:cubicBezTo>
                <a:lnTo>
                  <a:pt x="0" y="621"/>
                </a:lnTo>
                <a:cubicBezTo>
                  <a:pt x="1632" y="202"/>
                  <a:pt x="3407" y="0"/>
                  <a:pt x="5254" y="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474208" y="836793"/>
            <a:ext cx="910819" cy="910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/>
        </p:nvSpPr>
        <p:spPr>
          <a:xfrm>
            <a:off x="319223" y="1452260"/>
            <a:ext cx="772995" cy="77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Shape 36"/>
          <p:cNvSpPr/>
          <p:nvPr/>
        </p:nvSpPr>
        <p:spPr>
          <a:xfrm>
            <a:off x="371256" y="1886983"/>
            <a:ext cx="610367" cy="610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Shape 37"/>
          <p:cNvSpPr/>
          <p:nvPr/>
        </p:nvSpPr>
        <p:spPr>
          <a:xfrm>
            <a:off x="154676" y="1919682"/>
            <a:ext cx="521765" cy="521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7302517" y="-61709"/>
            <a:ext cx="910819" cy="750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43" y="0"/>
                </a:moveTo>
                <a:lnTo>
                  <a:pt x="18957" y="0"/>
                </a:lnTo>
                <a:cubicBezTo>
                  <a:pt x="20618" y="2255"/>
                  <a:pt x="21600" y="5238"/>
                  <a:pt x="21600" y="8499"/>
                </a:cubicBezTo>
                <a:cubicBezTo>
                  <a:pt x="21600" y="15734"/>
                  <a:pt x="16765" y="21600"/>
                  <a:pt x="10800" y="21600"/>
                </a:cubicBezTo>
                <a:cubicBezTo>
                  <a:pt x="4835" y="21600"/>
                  <a:pt x="0" y="15734"/>
                  <a:pt x="0" y="8499"/>
                </a:cubicBezTo>
                <a:cubicBezTo>
                  <a:pt x="0" y="5238"/>
                  <a:pt x="982" y="2255"/>
                  <a:pt x="2643" y="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8718123" y="-61710"/>
            <a:ext cx="473875" cy="613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53" y="0"/>
                </a:moveTo>
                <a:lnTo>
                  <a:pt x="21600" y="0"/>
                </a:lnTo>
                <a:lnTo>
                  <a:pt x="21600" y="21534"/>
                </a:lnTo>
                <a:cubicBezTo>
                  <a:pt x="21323" y="21596"/>
                  <a:pt x="21041" y="21600"/>
                  <a:pt x="20758" y="21600"/>
                </a:cubicBezTo>
                <a:cubicBezTo>
                  <a:pt x="9294" y="21600"/>
                  <a:pt x="0" y="14416"/>
                  <a:pt x="0" y="5553"/>
                </a:cubicBezTo>
                <a:cubicBezTo>
                  <a:pt x="0" y="3594"/>
                  <a:pt x="454" y="1717"/>
                  <a:pt x="1353" y="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7748237" y="282932"/>
            <a:ext cx="1128523" cy="1128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8914717" y="749602"/>
            <a:ext cx="277281" cy="907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cubicBezTo>
                  <a:pt x="8726" y="19605"/>
                  <a:pt x="0" y="15514"/>
                  <a:pt x="0" y="10800"/>
                </a:cubicBezTo>
                <a:cubicBezTo>
                  <a:pt x="0" y="6086"/>
                  <a:pt x="8726" y="1995"/>
                  <a:pt x="21600" y="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7590870" y="728498"/>
            <a:ext cx="969735" cy="969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7470040" y="1326476"/>
            <a:ext cx="608191" cy="608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30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7629941" y="5611426"/>
            <a:ext cx="738347" cy="73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6972882" y="5242254"/>
            <a:ext cx="738347" cy="73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hape 46"/>
          <p:cNvSpPr/>
          <p:nvPr/>
        </p:nvSpPr>
        <p:spPr>
          <a:xfrm>
            <a:off x="7494454" y="4928165"/>
            <a:ext cx="738347" cy="73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8229034" y="5666511"/>
            <a:ext cx="605635" cy="605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8078230" y="4097842"/>
            <a:ext cx="553551" cy="553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" name="Shape 49"/>
          <p:cNvSpPr/>
          <p:nvPr/>
        </p:nvSpPr>
        <p:spPr>
          <a:xfrm>
            <a:off x="8411816" y="5057878"/>
            <a:ext cx="553551" cy="553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8688589" y="4790335"/>
            <a:ext cx="503409" cy="553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76" y="0"/>
                </a:moveTo>
                <a:cubicBezTo>
                  <a:pt x="15906" y="0"/>
                  <a:pt x="19467" y="1826"/>
                  <a:pt x="21600" y="4626"/>
                </a:cubicBezTo>
                <a:lnTo>
                  <a:pt x="21600" y="16974"/>
                </a:lnTo>
                <a:cubicBezTo>
                  <a:pt x="19467" y="19774"/>
                  <a:pt x="15906" y="21600"/>
                  <a:pt x="11876" y="21600"/>
                </a:cubicBezTo>
                <a:cubicBezTo>
                  <a:pt x="5317" y="21600"/>
                  <a:pt x="0" y="16765"/>
                  <a:pt x="0" y="10800"/>
                </a:cubicBezTo>
                <a:cubicBezTo>
                  <a:pt x="0" y="4835"/>
                  <a:pt x="5317" y="0"/>
                  <a:pt x="11876" y="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1583171" y="5454222"/>
            <a:ext cx="1909236" cy="1468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6286"/>
                  <a:pt x="21600" y="14040"/>
                </a:cubicBezTo>
                <a:cubicBezTo>
                  <a:pt x="21600" y="16826"/>
                  <a:pt x="20976" y="19423"/>
                  <a:pt x="19891" y="21600"/>
                </a:cubicBezTo>
                <a:lnTo>
                  <a:pt x="1709" y="21600"/>
                </a:lnTo>
                <a:cubicBezTo>
                  <a:pt x="624" y="19423"/>
                  <a:pt x="0" y="16826"/>
                  <a:pt x="0" y="14040"/>
                </a:cubicBezTo>
                <a:cubicBezTo>
                  <a:pt x="0" y="6286"/>
                  <a:pt x="4835" y="0"/>
                  <a:pt x="10800" y="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8570944" y="3382941"/>
            <a:ext cx="306311" cy="30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8398203" y="3536096"/>
            <a:ext cx="306311" cy="30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8608407" y="3688496"/>
            <a:ext cx="306311" cy="30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154675" y="2698928"/>
            <a:ext cx="467628" cy="467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474208" y="3166554"/>
            <a:ext cx="458771" cy="458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Shape 57"/>
          <p:cNvSpPr/>
          <p:nvPr/>
        </p:nvSpPr>
        <p:spPr>
          <a:xfrm>
            <a:off x="270257" y="3382941"/>
            <a:ext cx="352047" cy="35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500" cap="rnd">
            <a:solidFill>
              <a:srgbClr val="FFE281">
                <a:alpha val="1500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Shape 58"/>
          <p:cNvSpPr/>
          <p:nvPr/>
        </p:nvSpPr>
        <p:spPr>
          <a:xfrm>
            <a:off x="-86601" y="2581479"/>
            <a:ext cx="1360441" cy="190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43" y="0"/>
                </a:moveTo>
                <a:cubicBezTo>
                  <a:pt x="14814" y="0"/>
                  <a:pt x="21600" y="4835"/>
                  <a:pt x="21600" y="10800"/>
                </a:cubicBezTo>
                <a:cubicBezTo>
                  <a:pt x="21600" y="16765"/>
                  <a:pt x="14814" y="21600"/>
                  <a:pt x="6443" y="21600"/>
                </a:cubicBezTo>
                <a:cubicBezTo>
                  <a:pt x="4136" y="21600"/>
                  <a:pt x="1950" y="21233"/>
                  <a:pt x="0" y="20565"/>
                </a:cubicBezTo>
                <a:lnTo>
                  <a:pt x="0" y="1035"/>
                </a:lnTo>
                <a:cubicBezTo>
                  <a:pt x="1950" y="367"/>
                  <a:pt x="4136" y="0"/>
                  <a:pt x="6443" y="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200" cap="rnd">
            <a:solidFill>
              <a:srgbClr val="FFE281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ln w="317500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</a:p>
        </p:txBody>
      </p:sp>
      <p:sp>
        <p:nvSpPr>
          <p:cNvPr id="59" name="Shape 59"/>
          <p:cNvSpPr/>
          <p:nvPr/>
        </p:nvSpPr>
        <p:spPr>
          <a:xfrm>
            <a:off x="6173122" y="2395415"/>
            <a:ext cx="1218255" cy="1218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00" cap="rnd">
            <a:solidFill>
              <a:srgbClr val="FEEBAE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Shape 60"/>
          <p:cNvSpPr/>
          <p:nvPr>
            <p:ph type="title"/>
          </p:nvPr>
        </p:nvSpPr>
        <p:spPr>
          <a:xfrm>
            <a:off x="6659560" y="0"/>
            <a:ext cx="1472963" cy="6536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1009441" y="0"/>
            <a:ext cx="5467558" cy="6536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572658" y="5946094"/>
            <a:ext cx="608288" cy="370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1pPr>
      <a:lvl2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2pPr>
      <a:lvl3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3pPr>
      <a:lvl4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4pPr>
      <a:lvl5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5pPr>
      <a:lvl6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6pPr>
      <a:lvl7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7pPr>
      <a:lvl8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8pPr>
      <a:lvl9pPr defTabSz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9pPr>
    </p:titleStyle>
    <p:bodyStyle>
      <a:lvl1pPr marL="342900" indent="-342900" defTabSz="457200">
        <a:spcBef>
          <a:spcPts val="600"/>
        </a:spcBef>
        <a:buClr>
          <a:srgbClr val="FEDD78"/>
        </a:buClr>
        <a:buSzPct val="100000"/>
        <a:buFont typeface="Wingdings 2"/>
        <a:buChar char="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1pPr>
      <a:lvl2pPr marL="778668" indent="-321468" defTabSz="457200">
        <a:spcBef>
          <a:spcPts val="600"/>
        </a:spcBef>
        <a:buClr>
          <a:srgbClr val="FEDD78"/>
        </a:buClr>
        <a:buSzPct val="100000"/>
        <a:buFont typeface="Wingdings 2"/>
        <a:buChar char="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2pPr>
      <a:lvl3pPr marL="1208314" indent="-293914" defTabSz="457200">
        <a:spcBef>
          <a:spcPts val="600"/>
        </a:spcBef>
        <a:buClr>
          <a:srgbClr val="FEDD78"/>
        </a:buClr>
        <a:buSzPct val="100000"/>
        <a:buFont typeface="Wingdings 2"/>
        <a:buChar char="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3pPr>
      <a:lvl4pPr marL="1714500" indent="-342900" defTabSz="457200">
        <a:spcBef>
          <a:spcPts val="600"/>
        </a:spcBef>
        <a:buClr>
          <a:srgbClr val="FEDD78"/>
        </a:buClr>
        <a:buSzPct val="100000"/>
        <a:buFont typeface="Wingdings 2"/>
        <a:buChar char="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4pPr>
      <a:lvl5pPr marL="2171700" indent="-342900" defTabSz="457200">
        <a:spcBef>
          <a:spcPts val="600"/>
        </a:spcBef>
        <a:buClr>
          <a:srgbClr val="FEDD78"/>
        </a:buClr>
        <a:buSzPct val="100000"/>
        <a:buFont typeface="Wingdings 2"/>
        <a:buChar char="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5pPr>
      <a:lvl6pPr marL="2491739" indent="-205739" defTabSz="457200">
        <a:spcBef>
          <a:spcPts val="600"/>
        </a:spcBef>
        <a:buClr>
          <a:srgbClr val="FEDD78"/>
        </a:buClr>
        <a:buSzPct val="100000"/>
        <a:buFont typeface="Wingdings 2"/>
        <a:buChar char="•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6pPr>
      <a:lvl7pPr marL="2948939" indent="-205739" defTabSz="457200">
        <a:spcBef>
          <a:spcPts val="600"/>
        </a:spcBef>
        <a:buClr>
          <a:srgbClr val="FEDD78"/>
        </a:buClr>
        <a:buSzPct val="100000"/>
        <a:buFont typeface="Wingdings 2"/>
        <a:buChar char="•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7pPr>
      <a:lvl8pPr marL="3406140" indent="-205740" defTabSz="457200">
        <a:spcBef>
          <a:spcPts val="600"/>
        </a:spcBef>
        <a:buClr>
          <a:srgbClr val="FEDD78"/>
        </a:buClr>
        <a:buSzPct val="100000"/>
        <a:buFont typeface="Wingdings 2"/>
        <a:buChar char="•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8pPr>
      <a:lvl9pPr marL="3863340" indent="-205740" defTabSz="457200">
        <a:spcBef>
          <a:spcPts val="600"/>
        </a:spcBef>
        <a:buClr>
          <a:srgbClr val="FEDD78"/>
        </a:buClr>
        <a:buSzPct val="100000"/>
        <a:buFont typeface="Wingdings 2"/>
        <a:buChar char="•"/>
        <a:defRPr>
          <a:solidFill>
            <a:srgbClr val="FFFFFF"/>
          </a:solidFill>
          <a:latin typeface="Verdana"/>
          <a:ea typeface="Verdana"/>
          <a:cs typeface="Verdana"/>
          <a:sym typeface="Verdana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2286000"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2743200"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3200400"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3657600">
        <a:defRPr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60959" y="712787"/>
            <a:ext cx="7117182" cy="14700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342900"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HIGH FRUCTOSE CORN SYRUP </a:t>
            </a:r>
          </a:p>
        </p:txBody>
      </p:sp>
      <p:pic>
        <p:nvPicPr>
          <p:cNvPr id="117" name="image1.jpg" descr="http://www.dirtdoctor.com/pics/content_img.5354.im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6368" y="1447800"/>
            <a:ext cx="2752726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3581400"/>
            <a:ext cx="5945777" cy="2381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"/>
          </p:nvPr>
        </p:nvSpPr>
        <p:spPr>
          <a:xfrm>
            <a:off x="-1" y="0"/>
            <a:ext cx="7125114" cy="990600"/>
          </a:xfrm>
          <a:prstGeom prst="rect">
            <a:avLst/>
          </a:prstGeom>
        </p:spPr>
        <p:txBody>
          <a:bodyPr/>
          <a:lstStyle>
            <a:lvl1pPr marL="0" indent="0" defTabSz="416052">
              <a:buSzTx/>
              <a:buNone/>
              <a:defRPr sz="2912">
                <a:solidFill>
                  <a:srgbClr val="FF0000"/>
                </a:solid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12">
                <a:solidFill>
                  <a:srgbClr val="FF0000"/>
                </a:solidFill>
              </a:rPr>
              <a:t>JUST SAY NO TO HIGH FRUCTOSE CORN SYRUP!!!</a:t>
            </a:r>
          </a:p>
        </p:txBody>
      </p:sp>
      <p:pic>
        <p:nvPicPr>
          <p:cNvPr id="155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6453" y="982980"/>
            <a:ext cx="3326675" cy="329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9" y="982980"/>
            <a:ext cx="3292995" cy="2793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2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3962400"/>
            <a:ext cx="4067175" cy="238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2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95800" y="4276469"/>
            <a:ext cx="3352800" cy="2322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990599" y="228600"/>
            <a:ext cx="7125115" cy="92447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1009441" y="1371600"/>
            <a:ext cx="7753558" cy="5029199"/>
          </a:xfrm>
          <a:prstGeom prst="rect">
            <a:avLst/>
          </a:prstGeom>
        </p:spPr>
        <p:txBody>
          <a:bodyPr/>
          <a:lstStyle/>
          <a:p>
            <a:pPr lvl="0" marL="315468" indent="-315468" defTabSz="420623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 sz="828">
              <a:solidFill>
                <a:srgbClr val="FFFFFF"/>
              </a:solidFill>
            </a:endParaRPr>
          </a:p>
          <a:p>
            <a:pPr lvl="0" marL="315468" indent="-315468" defTabSz="420623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 sz="828">
              <a:solidFill>
                <a:srgbClr val="FFFFFF"/>
              </a:solidFill>
            </a:endParaRPr>
          </a:p>
          <a:p>
            <a:pPr lvl="0" marL="0" indent="0" defTabSz="420623">
              <a:lnSpc>
                <a:spcPct val="136000"/>
              </a:lnSpc>
              <a:spcBef>
                <a:spcPts val="5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sz="3496">
              <a:solidFill>
                <a:srgbClr val="FFFFFF"/>
              </a:solidFill>
            </a:endParaRPr>
          </a:p>
          <a:p>
            <a:pPr lvl="0" marL="701040" indent="-701040" defTabSz="420623">
              <a:lnSpc>
                <a:spcPct val="136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1840">
                <a:solidFill>
                  <a:srgbClr val="FFFFFF"/>
                </a:solidFill>
              </a:rPr>
              <a:t>History and Definition of </a:t>
            </a:r>
            <a:br>
              <a:rPr sz="1840">
                <a:solidFill>
                  <a:srgbClr val="FFFFFF"/>
                </a:solidFill>
              </a:rPr>
            </a:br>
            <a:r>
              <a:rPr sz="1840">
                <a:solidFill>
                  <a:srgbClr val="FFFFFF"/>
                </a:solidFill>
              </a:rPr>
              <a:t>High Fructose Corn Syrup</a:t>
            </a:r>
            <a:endParaRPr sz="828">
              <a:solidFill>
                <a:srgbClr val="FFFFFF"/>
              </a:solidFill>
            </a:endParaRPr>
          </a:p>
          <a:p>
            <a:pPr lvl="0" marL="701040" indent="-701040" defTabSz="420623">
              <a:lnSpc>
                <a:spcPct val="136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1840">
                <a:solidFill>
                  <a:srgbClr val="FFFFFF"/>
                </a:solidFill>
              </a:rPr>
              <a:t>Which food products use HFCS?</a:t>
            </a:r>
            <a:endParaRPr sz="828">
              <a:solidFill>
                <a:srgbClr val="FFFFFF"/>
              </a:solidFill>
            </a:endParaRPr>
          </a:p>
          <a:p>
            <a:pPr lvl="0" marL="701040" indent="-701040" defTabSz="420623">
              <a:lnSpc>
                <a:spcPct val="136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1840">
                <a:solidFill>
                  <a:srgbClr val="FFFFFF"/>
                </a:solidFill>
              </a:rPr>
              <a:t>How is it processed in your body?</a:t>
            </a:r>
            <a:endParaRPr sz="828">
              <a:solidFill>
                <a:srgbClr val="FFFFFF"/>
              </a:solidFill>
            </a:endParaRPr>
          </a:p>
          <a:p>
            <a:pPr lvl="0" marL="701040" indent="-701040" defTabSz="420623">
              <a:lnSpc>
                <a:spcPct val="136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1840">
                <a:solidFill>
                  <a:srgbClr val="FFFFFF"/>
                </a:solidFill>
              </a:rPr>
              <a:t>Why HFCS is bad for you?</a:t>
            </a:r>
            <a:endParaRPr sz="828">
              <a:solidFill>
                <a:srgbClr val="FFFFFF"/>
              </a:solidFill>
            </a:endParaRPr>
          </a:p>
          <a:p>
            <a:pPr lvl="0" marL="701040" indent="-701040" defTabSz="420623">
              <a:lnSpc>
                <a:spcPct val="136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1840">
                <a:solidFill>
                  <a:srgbClr val="FFFFFF"/>
                </a:solidFill>
              </a:rPr>
              <a:t>Conclusion </a:t>
            </a:r>
            <a:endParaRPr sz="828">
              <a:solidFill>
                <a:srgbClr val="FFFFFF"/>
              </a:solidFill>
            </a:endParaRPr>
          </a:p>
          <a:p>
            <a:pPr lvl="0" marL="0" indent="0" defTabSz="420623">
              <a:lnSpc>
                <a:spcPct val="80000"/>
              </a:lnSpc>
              <a:spcBef>
                <a:spcPts val="5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sz="2576">
              <a:solidFill>
                <a:srgbClr val="FFFFFF"/>
              </a:solidFill>
            </a:endParaRPr>
          </a:p>
          <a:p>
            <a:pPr lvl="0" marL="315468" indent="-315468" defTabSz="420623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 sz="2576">
              <a:solidFill>
                <a:srgbClr val="FFFFFF"/>
              </a:solidFill>
            </a:endParaRPr>
          </a:p>
        </p:txBody>
      </p:sp>
      <p:pic>
        <p:nvPicPr>
          <p:cNvPr id="12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7251" y="32657"/>
            <a:ext cx="3352801" cy="335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552450" y="2433361"/>
            <a:ext cx="6172200" cy="13816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History and Definition of </a:t>
            </a:r>
            <a:br>
              <a:rPr sz="3200">
                <a:solidFill>
                  <a:srgbClr val="FFFFFF"/>
                </a:solidFill>
              </a:rPr>
            </a:br>
            <a:r>
              <a:rPr sz="3200">
                <a:solidFill>
                  <a:srgbClr val="FFFFFF"/>
                </a:solidFill>
              </a:rPr>
              <a:t>High Fructose Corn Syrup</a:t>
            </a:r>
          </a:p>
        </p:txBody>
      </p:sp>
      <p:pic>
        <p:nvPicPr>
          <p:cNvPr id="12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127"/>
            <a:ext cx="2971800" cy="197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3124200"/>
            <a:ext cx="2286000" cy="3526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3712328"/>
            <a:ext cx="3638550" cy="2905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29175" y="31376"/>
            <a:ext cx="4314825" cy="2171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2467573" y="76200"/>
            <a:ext cx="6781801" cy="92447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374904">
              <a:defRPr sz="1800">
                <a:solidFill>
                  <a:srgbClr val="000000"/>
                </a:solidFill>
              </a:defRPr>
            </a:pPr>
            <a:r>
              <a:rPr sz="2624">
                <a:solidFill>
                  <a:srgbClr val="FFFFFF"/>
                </a:solidFill>
              </a:rPr>
              <a:t>Which food products use HFCS?</a:t>
            </a:r>
            <a:br>
              <a:rPr sz="2624">
                <a:solidFill>
                  <a:srgbClr val="FFFFFF"/>
                </a:solidFill>
              </a:rPr>
            </a:br>
          </a:p>
        </p:txBody>
      </p:sp>
      <p:pic>
        <p:nvPicPr>
          <p:cNvPr id="131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833437"/>
            <a:ext cx="5773738" cy="32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26" y="76200"/>
            <a:ext cx="2441449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1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4457698"/>
            <a:ext cx="3335338" cy="2200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1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5998" y="4343236"/>
            <a:ext cx="3039292" cy="1945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1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86200" y="4600338"/>
            <a:ext cx="1989910" cy="1914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1009441" y="675724"/>
            <a:ext cx="7125115" cy="9244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374904">
              <a:defRPr sz="1800">
                <a:solidFill>
                  <a:srgbClr val="000000"/>
                </a:solidFill>
              </a:defRPr>
            </a:pPr>
            <a:r>
              <a:rPr sz="2624">
                <a:solidFill>
                  <a:srgbClr val="FFFFFF"/>
                </a:solidFill>
              </a:rPr>
              <a:t>How is it processed in your body?</a:t>
            </a:r>
            <a:br>
              <a:rPr sz="2624">
                <a:solidFill>
                  <a:srgbClr val="FFFFFF"/>
                </a:solidFill>
              </a:rPr>
            </a:b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914399" y="457200"/>
            <a:ext cx="7125114" cy="32004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Your body breaks down HFCS slower than sugar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9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209800"/>
            <a:ext cx="3648741" cy="419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-32658" y="685800"/>
            <a:ext cx="7125115" cy="92447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374904">
              <a:defRPr sz="1800">
                <a:solidFill>
                  <a:srgbClr val="000000"/>
                </a:solidFill>
              </a:defRPr>
            </a:pPr>
            <a:r>
              <a:rPr sz="2624">
                <a:solidFill>
                  <a:srgbClr val="FFFFFF"/>
                </a:solidFill>
              </a:rPr>
              <a:t>Why HFCS is bad for you?</a:t>
            </a:r>
            <a:br>
              <a:rPr sz="2624">
                <a:solidFill>
                  <a:srgbClr val="FFFFFF"/>
                </a:solidFill>
              </a:rPr>
            </a:b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63746" y="1676400"/>
            <a:ext cx="8985005" cy="4182398"/>
          </a:xfrm>
          <a:prstGeom prst="rect">
            <a:avLst/>
          </a:prstGeom>
        </p:spPr>
        <p:txBody>
          <a:bodyPr/>
          <a:lstStyle/>
          <a:p>
            <a:pPr lvl="0" marL="609600" indent="-609600"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1. May Cause Diabetes</a:t>
            </a:r>
            <a:endParaRPr sz="3200">
              <a:solidFill>
                <a:srgbClr val="FFFFFF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lvl="0" marL="609600" indent="-609600"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2. May Make You Obese</a:t>
            </a:r>
            <a:endParaRPr sz="3200">
              <a:solidFill>
                <a:srgbClr val="FFFFFF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lvl="0" marL="609600" indent="-609600"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3. Can Cause High Blood Pressure</a:t>
            </a:r>
            <a:endParaRPr sz="3200">
              <a:solidFill>
                <a:srgbClr val="FFFFFF"/>
              </a:solidFill>
              <a:latin typeface="Verdana Bold"/>
              <a:ea typeface="Verdana Bold"/>
              <a:cs typeface="Verdana Bold"/>
              <a:sym typeface="Verdana Bold"/>
            </a:endParaRPr>
          </a:p>
        </p:txBody>
      </p:sp>
      <p:pic>
        <p:nvPicPr>
          <p:cNvPr id="143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13063"/>
            <a:ext cx="3486150" cy="1962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1009441" y="675724"/>
            <a:ext cx="7125115" cy="9244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DIABETES</a:t>
            </a:r>
          </a:p>
        </p:txBody>
      </p:sp>
      <p:pic>
        <p:nvPicPr>
          <p:cNvPr id="146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981200"/>
            <a:ext cx="5523146" cy="3910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1009441" y="675724"/>
            <a:ext cx="7125115" cy="9244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OBESE</a:t>
            </a:r>
          </a:p>
        </p:txBody>
      </p:sp>
      <p:pic>
        <p:nvPicPr>
          <p:cNvPr id="149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1447800"/>
            <a:ext cx="5827699" cy="4923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009441" y="675724"/>
            <a:ext cx="7125115" cy="9244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HIGH BLOOD PRESSURE</a:t>
            </a:r>
          </a:p>
        </p:txBody>
      </p:sp>
      <p:pic>
        <p:nvPicPr>
          <p:cNvPr id="152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1600200"/>
            <a:ext cx="5970526" cy="476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A1B63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rgbClr val="A1B63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A1B63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rgbClr val="A1B63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